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Shvarts" initials="DS" lastIdx="1" clrIdx="0">
    <p:extLst>
      <p:ext uri="{19B8F6BF-5375-455C-9EA6-DF929625EA0E}">
        <p15:presenceInfo xmlns:p15="http://schemas.microsoft.com/office/powerpoint/2012/main" userId="715df783e0870fa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11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09E76-5A3E-4F7D-B81D-42647B28AE2E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9B23-F674-4638-87BF-334A1409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038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09E76-5A3E-4F7D-B81D-42647B28AE2E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9B23-F674-4638-87BF-334A1409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76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09E76-5A3E-4F7D-B81D-42647B28AE2E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9B23-F674-4638-87BF-334A1409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4814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09E76-5A3E-4F7D-B81D-42647B28AE2E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9B23-F674-4638-87BF-334A140942C1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7991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09E76-5A3E-4F7D-B81D-42647B28AE2E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9B23-F674-4638-87BF-334A1409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631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09E76-5A3E-4F7D-B81D-42647B28AE2E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9B23-F674-4638-87BF-334A1409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8142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09E76-5A3E-4F7D-B81D-42647B28AE2E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9B23-F674-4638-87BF-334A1409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248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09E76-5A3E-4F7D-B81D-42647B28AE2E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9B23-F674-4638-87BF-334A1409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418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09E76-5A3E-4F7D-B81D-42647B28AE2E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9B23-F674-4638-87BF-334A1409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848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09E76-5A3E-4F7D-B81D-42647B28AE2E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9B23-F674-4638-87BF-334A1409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9465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09E76-5A3E-4F7D-B81D-42647B28AE2E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9B23-F674-4638-87BF-334A1409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184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09E76-5A3E-4F7D-B81D-42647B28AE2E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9B23-F674-4638-87BF-334A1409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462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09E76-5A3E-4F7D-B81D-42647B28AE2E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9B23-F674-4638-87BF-334A1409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888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09E76-5A3E-4F7D-B81D-42647B28AE2E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9B23-F674-4638-87BF-334A1409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7681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09E76-5A3E-4F7D-B81D-42647B28AE2E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9B23-F674-4638-87BF-334A1409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19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09E76-5A3E-4F7D-B81D-42647B28AE2E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9B23-F674-4638-87BF-334A1409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57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09E76-5A3E-4F7D-B81D-42647B28AE2E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9B23-F674-4638-87BF-334A1409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466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4209E76-5A3E-4F7D-B81D-42647B28AE2E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69B23-F674-4638-87BF-334A1409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20113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BD3B0-D3B8-6D79-4DB0-1283E0B60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239" y="514497"/>
            <a:ext cx="9703103" cy="2017365"/>
          </a:xfrm>
        </p:spPr>
        <p:txBody>
          <a:bodyPr/>
          <a:lstStyle/>
          <a:p>
            <a:r>
              <a:rPr lang="ru-RU" dirty="0"/>
              <a:t>Игра</a:t>
            </a:r>
            <a:r>
              <a:rPr lang="en-US" dirty="0"/>
              <a:t>:</a:t>
            </a:r>
            <a:br>
              <a:rPr lang="en-US" dirty="0"/>
            </a:br>
            <a:r>
              <a:rPr lang="ru-RU" dirty="0"/>
              <a:t>Грузовик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55BECC-5A9D-3141-6EF4-43E5C5D13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7249" y="5613621"/>
            <a:ext cx="4732352" cy="1146976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Авторы проекта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ru-RU" dirty="0">
                <a:solidFill>
                  <a:schemeClr val="tx1"/>
                </a:solidFill>
              </a:rPr>
              <a:t>Давид Шварц и Никита Коблов</a:t>
            </a:r>
          </a:p>
        </p:txBody>
      </p:sp>
    </p:spTree>
    <p:extLst>
      <p:ext uri="{BB962C8B-B14F-4D97-AF65-F5344CB8AC3E}">
        <p14:creationId xmlns:p14="http://schemas.microsoft.com/office/powerpoint/2010/main" val="3871974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A76376CF-ECB0-1248-4B97-9065FFE05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45" y="2228067"/>
            <a:ext cx="5419497" cy="4165600"/>
          </a:xfr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B8A844C-6DF3-1954-CAB9-7AB600ABAE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Игра: Грузовик</a:t>
            </a:r>
            <a:br>
              <a:rPr lang="ru-RU" dirty="0"/>
            </a:br>
            <a:r>
              <a:rPr lang="ru-RU" dirty="0" err="1"/>
              <a:t>Отрисовка</a:t>
            </a:r>
            <a:r>
              <a:rPr lang="ru-RU" dirty="0"/>
              <a:t> уровней и карта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0C9E06-1D50-BEDF-C2A6-D68031D8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981" y="2228067"/>
            <a:ext cx="5419497" cy="418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35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6E7DFC60-A9C9-B62C-887C-1738D4275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072" y="2209520"/>
            <a:ext cx="5594349" cy="4195762"/>
          </a:xfr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7B4DFE4-08CF-1427-C59E-F3D6BEDD96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Игра: Грузовик</a:t>
            </a:r>
            <a:br>
              <a:rPr lang="ru-RU" dirty="0"/>
            </a:br>
            <a:r>
              <a:rPr lang="ru-RU" dirty="0"/>
              <a:t>Финальный экран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B71FA8-032F-59EF-2A69-53CE6448A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85" y="2209520"/>
            <a:ext cx="53285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45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7A550-6F23-B8AA-0DD5-1C878B45C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69" y="125878"/>
            <a:ext cx="9404723" cy="771783"/>
          </a:xfrm>
        </p:spPr>
        <p:txBody>
          <a:bodyPr/>
          <a:lstStyle/>
          <a:p>
            <a:r>
              <a:rPr lang="ru-RU" dirty="0"/>
              <a:t>Итог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A48AE8-3775-60A0-CC7C-9A0D0F477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69" y="962527"/>
            <a:ext cx="11433975" cy="5673344"/>
          </a:xfrm>
        </p:spPr>
        <p:txBody>
          <a:bodyPr/>
          <a:lstStyle/>
          <a:p>
            <a:r>
              <a:rPr lang="ru-RU" dirty="0"/>
              <a:t>У нас получилась игра, основанная на передвижении грузовика от точки до точки. Мы смогли реализовать мини-карту, с помощью которой игрок может выбрать город, из которого он хочет выехать и город, в который приехать. Игра была создана с помощью библиотеки </a:t>
            </a:r>
            <a:r>
              <a:rPr lang="en-US" dirty="0" err="1"/>
              <a:t>pygame</a:t>
            </a:r>
            <a:r>
              <a:rPr lang="en-US" dirty="0"/>
              <a:t>. </a:t>
            </a:r>
            <a:r>
              <a:rPr lang="ru-RU" dirty="0"/>
              <a:t>В игре мы использовали такие методы как</a:t>
            </a:r>
            <a:r>
              <a:rPr lang="en-US" dirty="0"/>
              <a:t>: </a:t>
            </a:r>
            <a:r>
              <a:rPr lang="ru-RU" dirty="0"/>
              <a:t>время, музыка, взаимодействие, сохранение результатов и </a:t>
            </a:r>
            <a:r>
              <a:rPr lang="ru-RU" dirty="0" err="1"/>
              <a:t>тп</a:t>
            </a:r>
            <a:r>
              <a:rPr lang="ru-RU" dirty="0"/>
              <a:t>. 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Проект можно и нужно развивать. В будущем мы хотим разработать больше уровней и доработать имеющиеся.  Добавить различные усложнения, такие как обваливание дороги, появление на пути враждебных сущностей, которые будут мешать игроку проехать до пункта назначения и постепенное поднятие лавы. Также мы хотим реализовать режим для двух игроков, где они будут соревноваться между собой. </a:t>
            </a:r>
          </a:p>
        </p:txBody>
      </p:sp>
    </p:spTree>
    <p:extLst>
      <p:ext uri="{BB962C8B-B14F-4D97-AF65-F5344CB8AC3E}">
        <p14:creationId xmlns:p14="http://schemas.microsoft.com/office/powerpoint/2010/main" val="474751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E3D884-2A0F-48D0-92DC-87B283FA2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45" y="206228"/>
            <a:ext cx="8195739" cy="1437879"/>
          </a:xfrm>
        </p:spPr>
        <p:txBody>
          <a:bodyPr/>
          <a:lstStyle/>
          <a:p>
            <a:r>
              <a:rPr lang="ru-RU" dirty="0"/>
              <a:t>Основная идея проекта. </a:t>
            </a:r>
            <a:br>
              <a:rPr lang="ru-RU" dirty="0"/>
            </a:br>
            <a:r>
              <a:rPr lang="ru-RU" dirty="0"/>
              <a:t>Как мы к ней пришли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2640CB-DEF5-9AD3-5107-129EDAB98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26" y="1741336"/>
            <a:ext cx="8889557" cy="4854777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Суть нашей игры заключается в передвижении грузовика от точки до точки</a:t>
            </a:r>
            <a:r>
              <a:rPr lang="en-US" dirty="0"/>
              <a:t>.</a:t>
            </a:r>
            <a:r>
              <a:rPr lang="ru-RU" dirty="0"/>
              <a:t> В нашей игре реализована мини-карта, с помощью которой игрок может выбрать город, из которого он хочет выехать и город, в который приехать. В игре есть 10 различных уровней, начальный экран, финальный экран и подсчет времени прохождения игры в </a:t>
            </a:r>
            <a:r>
              <a:rPr lang="en-US" dirty="0"/>
              <a:t>csv-</a:t>
            </a:r>
            <a:r>
              <a:rPr lang="ru-RU" dirty="0"/>
              <a:t>файле. Также на некоторых уровнях есть усложнение в виде падающей бомбы, при столкновении с которой игрок должен переиграть этот уровень. </a:t>
            </a:r>
          </a:p>
          <a:p>
            <a:endParaRPr lang="ru-RU" dirty="0"/>
          </a:p>
          <a:p>
            <a:r>
              <a:rPr lang="ru-RU" dirty="0"/>
              <a:t>В процессе изучения библиотеки </a:t>
            </a:r>
            <a:r>
              <a:rPr lang="en-US" dirty="0" err="1">
                <a:solidFill>
                  <a:srgbClr val="FF0000"/>
                </a:solidFill>
              </a:rPr>
              <a:t>pygame</a:t>
            </a:r>
            <a:r>
              <a:rPr lang="ru-RU" dirty="0"/>
              <a:t> мы поняли, что многие возможности и функции этой библиотеки можно реализовать в такой мини-игре, недолго думая, мы преступили к созданию</a:t>
            </a:r>
          </a:p>
          <a:p>
            <a:endParaRPr lang="ru-RU" dirty="0"/>
          </a:p>
          <a:p>
            <a:r>
              <a:rPr lang="ru-RU" dirty="0"/>
              <a:t>Наш проект может использовать любой владелец компьютера, ведь интерфейс интуитивно понятный, а управление игры легкое для восприятия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0969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179DCE-3CD7-19F0-C41B-C46C9A99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271288"/>
            <a:ext cx="7997205" cy="1694187"/>
          </a:xfrm>
        </p:spPr>
        <p:txBody>
          <a:bodyPr/>
          <a:lstStyle/>
          <a:p>
            <a:r>
              <a:rPr lang="ru-RU" dirty="0"/>
              <a:t>Игра: Грузовик</a:t>
            </a:r>
            <a:br>
              <a:rPr lang="ru-RU" dirty="0"/>
            </a:br>
            <a:r>
              <a:rPr lang="ru-RU" dirty="0"/>
              <a:t>Экран входа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B62BDEB9-8841-D045-A54A-F22CEBCE6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814437"/>
            <a:ext cx="8212127" cy="4424363"/>
          </a:xfrm>
        </p:spPr>
      </p:pic>
    </p:spTree>
    <p:extLst>
      <p:ext uri="{BB962C8B-B14F-4D97-AF65-F5344CB8AC3E}">
        <p14:creationId xmlns:p14="http://schemas.microsoft.com/office/powerpoint/2010/main" val="4172000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387613-CDAD-E582-E0CE-1186485C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59" y="135218"/>
            <a:ext cx="9404723" cy="1400530"/>
          </a:xfrm>
        </p:spPr>
        <p:txBody>
          <a:bodyPr/>
          <a:lstStyle/>
          <a:p>
            <a:r>
              <a:rPr lang="ru-RU" dirty="0"/>
              <a:t>Игра: Грузовик</a:t>
            </a:r>
            <a:br>
              <a:rPr lang="ru-RU" dirty="0"/>
            </a:br>
            <a:r>
              <a:rPr lang="ru-RU" dirty="0"/>
              <a:t>Мини-карта и уровни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4267356D-9D9B-C7F0-CB65-6A255EC59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30" y="1931686"/>
            <a:ext cx="4278690" cy="4195762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0F5FEB-19F3-670E-4C3F-44C3A8ADB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857" y="1931327"/>
            <a:ext cx="394304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67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73D534-9F7F-3FFE-6513-9B5DE4E3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29" y="225932"/>
            <a:ext cx="9404723" cy="1400530"/>
          </a:xfrm>
        </p:spPr>
        <p:txBody>
          <a:bodyPr/>
          <a:lstStyle/>
          <a:p>
            <a:r>
              <a:rPr lang="ru-RU" dirty="0"/>
              <a:t>Игра: Грузовик</a:t>
            </a:r>
            <a:br>
              <a:rPr lang="ru-RU" dirty="0"/>
            </a:br>
            <a:r>
              <a:rPr lang="ru-RU" dirty="0"/>
              <a:t> Уровни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4CC97AFC-CEFA-AFC0-8EA5-54373B487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0" y="1902014"/>
            <a:ext cx="3833738" cy="4296796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47F5A5-E451-E5A0-72BD-F066D2938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333" y="1902014"/>
            <a:ext cx="3719286" cy="42967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EFCE9A-2192-5673-BA35-AF0D39A04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332" y="1902013"/>
            <a:ext cx="3833738" cy="429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91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76571D-44E9-9103-57BE-3504927B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59" y="180575"/>
            <a:ext cx="9404723" cy="1400530"/>
          </a:xfrm>
        </p:spPr>
        <p:txBody>
          <a:bodyPr/>
          <a:lstStyle/>
          <a:p>
            <a:r>
              <a:rPr lang="ru-RU" dirty="0"/>
              <a:t>Игра: Грузовик </a:t>
            </a:r>
            <a:br>
              <a:rPr lang="ru-RU" dirty="0"/>
            </a:br>
            <a:r>
              <a:rPr lang="ru-RU" dirty="0"/>
              <a:t>Финальный экран и результаты 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73A8C3D5-EFAE-282E-9FA8-03087B035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76" y="1581105"/>
            <a:ext cx="4498748" cy="4767597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62127D-D678-5801-A8F3-FC753F29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641" y="1581104"/>
            <a:ext cx="4827359" cy="476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79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68689-90AB-3C56-6A5A-84E785CA7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Игра: Грузовик</a:t>
            </a:r>
            <a:br>
              <a:rPr lang="ru-RU" dirty="0"/>
            </a:br>
            <a:r>
              <a:rPr lang="ru-RU" dirty="0"/>
              <a:t>Основное окно</a:t>
            </a:r>
            <a:br>
              <a:rPr lang="ru-RU" dirty="0"/>
            </a:br>
            <a:endParaRPr lang="ru-RU" dirty="0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3F276068-692B-29A5-46A6-67A8F63D1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6"/>
          <a:stretch/>
        </p:blipFill>
        <p:spPr>
          <a:xfrm>
            <a:off x="300189" y="2237618"/>
            <a:ext cx="5594349" cy="3971463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F7F4FE-37DE-CD06-61D7-588D6625CB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46"/>
          <a:stretch/>
        </p:blipFill>
        <p:spPr>
          <a:xfrm>
            <a:off x="6297464" y="2237617"/>
            <a:ext cx="5465156" cy="397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4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CCDF4D-E947-1FEF-9FF1-FB2F36936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Игра: Грузовик</a:t>
            </a:r>
            <a:br>
              <a:rPr lang="ru-RU" dirty="0"/>
            </a:br>
            <a:r>
              <a:rPr lang="ru-RU" dirty="0"/>
              <a:t>Мини-карта</a:t>
            </a:r>
            <a:br>
              <a:rPr lang="ru-RU" dirty="0"/>
            </a:br>
            <a:endParaRPr lang="ru-RU" dirty="0"/>
          </a:p>
        </p:txBody>
      </p:sp>
      <p:pic>
        <p:nvPicPr>
          <p:cNvPr id="12" name="Рисунок 12">
            <a:extLst>
              <a:ext uri="{FF2B5EF4-FFF2-40B4-BE49-F238E27FC236}">
                <a16:creationId xmlns:a16="http://schemas.microsoft.com/office/drawing/2014/main" id="{2E7F0733-C224-0FE7-4BE8-B4A12114C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0"/>
          <a:stretch/>
        </p:blipFill>
        <p:spPr>
          <a:xfrm>
            <a:off x="269952" y="2207381"/>
            <a:ext cx="5233382" cy="3965424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FB25FC-BFD8-F41B-BEB2-E51B37504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0" r="-2107"/>
          <a:stretch/>
        </p:blipFill>
        <p:spPr>
          <a:xfrm>
            <a:off x="5678109" y="2207381"/>
            <a:ext cx="5343677" cy="396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38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2EEB11CB-5B0F-93D6-C5E6-C14639EA0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435" r="-303"/>
          <a:stretch/>
        </p:blipFill>
        <p:spPr>
          <a:xfrm>
            <a:off x="194355" y="2479524"/>
            <a:ext cx="4991478" cy="3925758"/>
          </a:xfr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5EF239A-992D-853F-B9BA-DDB492D2D16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Игра: Грузовик</a:t>
            </a:r>
            <a:br>
              <a:rPr lang="ru-RU" dirty="0"/>
            </a:br>
            <a:r>
              <a:rPr lang="ru-RU" dirty="0" err="1"/>
              <a:t>Отрисовка</a:t>
            </a:r>
            <a:r>
              <a:rPr lang="ru-RU"/>
              <a:t> уровней и карта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F08954-DEA2-FA23-4719-24E3B8665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5"/>
          <a:stretch/>
        </p:blipFill>
        <p:spPr>
          <a:xfrm>
            <a:off x="5348471" y="2479522"/>
            <a:ext cx="4856885" cy="392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647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325</TotalTime>
  <Words>274</Words>
  <Application>Microsoft Office PowerPoint</Application>
  <PresentationFormat>Широкоэкранный</PresentationFormat>
  <Paragraphs>14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Ион</vt:lpstr>
      <vt:lpstr>Игра: Грузовик</vt:lpstr>
      <vt:lpstr>Основная идея проекта.  Как мы к ней пришли</vt:lpstr>
      <vt:lpstr>Игра: Грузовик Экран входа</vt:lpstr>
      <vt:lpstr>Игра: Грузовик Мини-карта и уровни</vt:lpstr>
      <vt:lpstr>Игра: Грузовик  Уровни</vt:lpstr>
      <vt:lpstr>Игра: Грузовик  Финальный экран и результаты </vt:lpstr>
      <vt:lpstr>Игра: Грузовик Основное окно </vt:lpstr>
      <vt:lpstr>Игра: Грузовик Мини-карта </vt:lpstr>
      <vt:lpstr>Игра: Грузовик Отрисовка уровней и карта</vt:lpstr>
      <vt:lpstr>Игра: Грузовик Отрисовка уровней и карта</vt:lpstr>
      <vt:lpstr>Игра: Грузовик Финальный экран</vt:lpstr>
      <vt:lpstr>Итог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Фоторедактор</dc:title>
  <dc:creator>David Shvarts</dc:creator>
  <cp:lastModifiedBy>David Shvarts</cp:lastModifiedBy>
  <cp:revision>26</cp:revision>
  <dcterms:created xsi:type="dcterms:W3CDTF">2023-11-09T14:59:05Z</dcterms:created>
  <dcterms:modified xsi:type="dcterms:W3CDTF">2024-01-16T12:17:32Z</dcterms:modified>
</cp:coreProperties>
</file>